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50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32" y="28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30.11.25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C0758-C11A-F546-C937-CAD7264E296B}"/>
              </a:ext>
            </a:extLst>
          </p:cNvPr>
          <p:cNvGrpSpPr/>
          <p:nvPr/>
        </p:nvGrpSpPr>
        <p:grpSpPr>
          <a:xfrm>
            <a:off x="1996494" y="594080"/>
            <a:ext cx="7706867" cy="6254494"/>
            <a:chOff x="1996494" y="594080"/>
            <a:chExt cx="7706867" cy="625449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3FFBDBB-BAD0-44A4-860F-D0989B270A9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121" y="778746"/>
              <a:ext cx="3437240" cy="2650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FAA8F21-63FF-41C8-9605-EABB286ACAD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52" y="778746"/>
              <a:ext cx="3437240" cy="2650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D5CEDF5-1E0E-4CC7-A15E-079E64AC362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991" y="3924462"/>
              <a:ext cx="3437239" cy="2650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1F379B1-5E9E-4E95-AE54-63262803C7C6}"/>
                </a:ext>
              </a:extLst>
            </p:cNvPr>
            <p:cNvSpPr txBox="1"/>
            <p:nvPr/>
          </p:nvSpPr>
          <p:spPr>
            <a:xfrm>
              <a:off x="1996494" y="5940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7FBBBB9-E991-478C-A096-E138D5BEA1BA}"/>
                </a:ext>
              </a:extLst>
            </p:cNvPr>
            <p:cNvSpPr txBox="1"/>
            <p:nvPr/>
          </p:nvSpPr>
          <p:spPr>
            <a:xfrm>
              <a:off x="6113577" y="59408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1C75020-4C8C-4C48-BCC5-5812919A5D44}"/>
                </a:ext>
              </a:extLst>
            </p:cNvPr>
            <p:cNvSpPr txBox="1"/>
            <p:nvPr/>
          </p:nvSpPr>
          <p:spPr>
            <a:xfrm>
              <a:off x="3921942" y="373979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DCB4DFE-71D2-4943-81FD-2A33B46AB782}"/>
                </a:ext>
              </a:extLst>
            </p:cNvPr>
            <p:cNvSpPr txBox="1"/>
            <p:nvPr/>
          </p:nvSpPr>
          <p:spPr>
            <a:xfrm>
              <a:off x="3009014" y="3462797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DBE6E30-ECBB-4B2F-9DE1-96F5C46ED4F7}"/>
                </a:ext>
              </a:extLst>
            </p:cNvPr>
            <p:cNvSpPr txBox="1"/>
            <p:nvPr/>
          </p:nvSpPr>
          <p:spPr>
            <a:xfrm>
              <a:off x="7074195" y="3462797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B7B1BC0-7F54-4C68-B71A-7617A1EC39EA}"/>
                </a:ext>
              </a:extLst>
            </p:cNvPr>
            <p:cNvSpPr txBox="1"/>
            <p:nvPr/>
          </p:nvSpPr>
          <p:spPr>
            <a:xfrm>
              <a:off x="4844902" y="6571575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A4CB223-9D6E-4891-88B1-6B144C7CC163}"/>
                </a:ext>
              </a:extLst>
            </p:cNvPr>
            <p:cNvSpPr txBox="1"/>
            <p:nvPr/>
          </p:nvSpPr>
          <p:spPr>
            <a:xfrm>
              <a:off x="4487019" y="3475166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547DB56-94DF-4100-A27D-027C6FFED15C}"/>
                </a:ext>
              </a:extLst>
            </p:cNvPr>
            <p:cNvSpPr txBox="1"/>
            <p:nvPr/>
          </p:nvSpPr>
          <p:spPr>
            <a:xfrm>
              <a:off x="8567096" y="3466434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546FF99-95D5-44D2-8AD6-CEFB946BB207}"/>
                </a:ext>
              </a:extLst>
            </p:cNvPr>
            <p:cNvSpPr txBox="1"/>
            <p:nvPr/>
          </p:nvSpPr>
          <p:spPr>
            <a:xfrm>
              <a:off x="6406896" y="6571575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CDC78A1-F05D-4BF1-A951-3B42E4EABEBE}"/>
                </a:ext>
              </a:extLst>
            </p:cNvPr>
            <p:cNvSpPr/>
            <p:nvPr/>
          </p:nvSpPr>
          <p:spPr>
            <a:xfrm>
              <a:off x="6266121" y="1584250"/>
              <a:ext cx="140775" cy="1136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E4218D-5AC9-4A37-B5B1-98B1AF75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2074" y="2507103"/>
              <a:ext cx="151203" cy="204328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A340BD0-3865-4D56-AE6F-217D92C0B6B6}"/>
                </a:ext>
              </a:extLst>
            </p:cNvPr>
            <p:cNvSpPr txBox="1"/>
            <p:nvPr/>
          </p:nvSpPr>
          <p:spPr>
            <a:xfrm>
              <a:off x="6174925" y="1389335"/>
              <a:ext cx="323165" cy="11535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de-DE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(in beats per </a:t>
              </a:r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minute</a:t>
              </a:r>
              <a:r>
                <a:rPr lang="de-DE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0834EF-D356-4C69-B3C0-D1B857E2839F}"/>
              </a:ext>
            </a:extLst>
          </p:cNvPr>
          <p:cNvGrpSpPr/>
          <p:nvPr/>
        </p:nvGrpSpPr>
        <p:grpSpPr>
          <a:xfrm>
            <a:off x="451362" y="-26049"/>
            <a:ext cx="11137470" cy="7252098"/>
            <a:chOff x="451362" y="-26049"/>
            <a:chExt cx="11137470" cy="725209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600C4D48-EB8A-4E9B-9284-9437F25F4219}"/>
                </a:ext>
              </a:extLst>
            </p:cNvPr>
            <p:cNvGrpSpPr/>
            <p:nvPr/>
          </p:nvGrpSpPr>
          <p:grpSpPr>
            <a:xfrm>
              <a:off x="451362" y="-26049"/>
              <a:ext cx="11137470" cy="7252098"/>
              <a:chOff x="451362" y="-26049"/>
              <a:chExt cx="11137470" cy="7252098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D2AFE85-625E-4B3F-B7A4-7E1FF4187616}"/>
                  </a:ext>
                </a:extLst>
              </p:cNvPr>
              <p:cNvSpPr txBox="1"/>
              <p:nvPr/>
            </p:nvSpPr>
            <p:spPr>
              <a:xfrm>
                <a:off x="451362" y="-26049"/>
                <a:ext cx="2840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BA2251-AB1A-4E2B-8AE8-FE89E67C76BD}"/>
                  </a:ext>
                </a:extLst>
              </p:cNvPr>
              <p:cNvSpPr txBox="1"/>
              <p:nvPr/>
            </p:nvSpPr>
            <p:spPr>
              <a:xfrm>
                <a:off x="456972" y="3567499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DC4A2977-0BCD-4CFA-B98F-60943C80E31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9FB9E817-EBD6-44D9-AB9A-AC1BF80E9C0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362604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111F506-F0CD-428C-A418-28163E92177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8DCFFDF-FE22-4433-9DFA-FF48B0D5E9C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070" y="0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FBBA609B-A7E8-4E5B-BBED-0485891703A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0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A6F13E1-5F9E-41E9-8FCE-2AF755F291AA}"/>
                  </a:ext>
                </a:extLst>
              </p:cNvPr>
              <p:cNvSpPr txBox="1"/>
              <p:nvPr/>
            </p:nvSpPr>
            <p:spPr>
              <a:xfrm>
                <a:off x="456972" y="5367499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1D83B5E-C5E5-498B-AC17-89157B7B820C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ED41B7D-2113-456D-8BB0-3E7B9678C23E}"/>
                  </a:ext>
                </a:extLst>
              </p:cNvPr>
              <p:cNvSpPr txBox="1"/>
              <p:nvPr/>
            </p:nvSpPr>
            <p:spPr>
              <a:xfrm>
                <a:off x="6094469" y="35674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50109-640A-4D66-9D37-A1EA8E6F503E}"/>
                </a:ext>
              </a:extLst>
            </p:cNvPr>
            <p:cNvSpPr/>
            <p:nvPr/>
          </p:nvSpPr>
          <p:spPr>
            <a:xfrm>
              <a:off x="2639683" y="3231366"/>
              <a:ext cx="931653" cy="17606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4360D6-B79C-4306-A866-E984789D921B}"/>
                </a:ext>
              </a:extLst>
            </p:cNvPr>
            <p:cNvSpPr/>
            <p:nvPr/>
          </p:nvSpPr>
          <p:spPr>
            <a:xfrm>
              <a:off x="2711235" y="4935394"/>
              <a:ext cx="93165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B5E88C-33FF-44C5-82CD-DDEE075A2CB4}"/>
                </a:ext>
              </a:extLst>
            </p:cNvPr>
            <p:cNvSpPr/>
            <p:nvPr/>
          </p:nvSpPr>
          <p:spPr>
            <a:xfrm>
              <a:off x="2699202" y="6797890"/>
              <a:ext cx="931653" cy="18104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E467FD9-65FE-40C7-82EA-D9210C81E795}"/>
                </a:ext>
              </a:extLst>
            </p:cNvPr>
            <p:cNvSpPr/>
            <p:nvPr/>
          </p:nvSpPr>
          <p:spPr>
            <a:xfrm>
              <a:off x="8351914" y="4995609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6E17E6-CFD0-49E0-8D45-B8EDFCCC57A2}"/>
                </a:ext>
              </a:extLst>
            </p:cNvPr>
            <p:cNvSpPr/>
            <p:nvPr/>
          </p:nvSpPr>
          <p:spPr>
            <a:xfrm>
              <a:off x="8351913" y="3217653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EF90BF-E839-4136-802B-1D45F6394D50}"/>
                </a:ext>
              </a:extLst>
            </p:cNvPr>
            <p:cNvGrpSpPr/>
            <p:nvPr/>
          </p:nvGrpSpPr>
          <p:grpSpPr>
            <a:xfrm>
              <a:off x="6121569" y="5367499"/>
              <a:ext cx="5456112" cy="1858550"/>
              <a:chOff x="214874" y="1490497"/>
              <a:chExt cx="10334386" cy="4059403"/>
            </a:xfrm>
          </p:grpSpPr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90588BA-CF2A-4EFA-ADBB-CF13218521C4}"/>
                  </a:ext>
                </a:extLst>
              </p:cNvPr>
              <p:cNvSpPr txBox="1"/>
              <p:nvPr/>
            </p:nvSpPr>
            <p:spPr>
              <a:xfrm>
                <a:off x="214874" y="1490499"/>
                <a:ext cx="468339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3943F3A-2B6A-4F64-908C-B4B9E72954C9}"/>
                  </a:ext>
                </a:extLst>
              </p:cNvPr>
              <p:cNvSpPr txBox="1"/>
              <p:nvPr/>
            </p:nvSpPr>
            <p:spPr>
              <a:xfrm>
                <a:off x="5483439" y="1490497"/>
                <a:ext cx="737765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</a:p>
            </p:txBody>
          </p:sp>
          <p:pic>
            <p:nvPicPr>
              <p:cNvPr id="26" name="Picture 7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950EEFB2-58E5-4011-9333-6ED5DE615EE2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099" y="1490497"/>
                <a:ext cx="4582161" cy="4059401"/>
              </a:xfrm>
              <a:prstGeom prst="rect">
                <a:avLst/>
              </a:prstGeom>
            </p:spPr>
          </p:pic>
          <p:pic>
            <p:nvPicPr>
              <p:cNvPr id="27" name="Picture 6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B93017DE-47E9-449D-BEBB-ED059A4F1CCF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50" y="1490499"/>
                <a:ext cx="4582160" cy="4059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CF51FBF-C528-4F57-B23C-4BE97928D346}"/>
              </a:ext>
            </a:extLst>
          </p:cNvPr>
          <p:cNvGrpSpPr/>
          <p:nvPr/>
        </p:nvGrpSpPr>
        <p:grpSpPr>
          <a:xfrm>
            <a:off x="662096" y="1490499"/>
            <a:ext cx="10583756" cy="4059401"/>
            <a:chOff x="662096" y="1490499"/>
            <a:chExt cx="10583756" cy="405940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906D4F7-3D62-48AF-A3EC-DE39813FA0D0}"/>
                </a:ext>
              </a:extLst>
            </p:cNvPr>
            <p:cNvSpPr txBox="1"/>
            <p:nvPr/>
          </p:nvSpPr>
          <p:spPr>
            <a:xfrm>
              <a:off x="662096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AD13D19-752C-481A-85BD-8A6E2332ECEA}"/>
                </a:ext>
              </a:extLst>
            </p:cNvPr>
            <p:cNvSpPr txBox="1"/>
            <p:nvPr/>
          </p:nvSpPr>
          <p:spPr>
            <a:xfrm>
              <a:off x="6390860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8" name="Picture 7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390A9754-3D09-42F9-891C-4FDA3621EB4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2" y="1490499"/>
              <a:ext cx="4582160" cy="4059401"/>
            </a:xfrm>
            <a:prstGeom prst="rect">
              <a:avLst/>
            </a:prstGeom>
          </p:spPr>
        </p:pic>
        <p:pic>
          <p:nvPicPr>
            <p:cNvPr id="9" name="Picture 6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451F438C-35A9-496D-8B7D-F7E6AC6C1F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50" y="1490499"/>
              <a:ext cx="4582160" cy="405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BCF205-4580-4ECD-B791-FE26E75B7A66}"/>
              </a:ext>
            </a:extLst>
          </p:cNvPr>
          <p:cNvGrpSpPr/>
          <p:nvPr/>
        </p:nvGrpSpPr>
        <p:grpSpPr>
          <a:xfrm>
            <a:off x="455532" y="-57180"/>
            <a:ext cx="10996884" cy="7257180"/>
            <a:chOff x="455532" y="-57180"/>
            <a:chExt cx="10996884" cy="7257180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767E413-0A12-4F81-A703-8BCB15566A61}"/>
                </a:ext>
              </a:extLst>
            </p:cNvPr>
            <p:cNvSpPr txBox="1"/>
            <p:nvPr/>
          </p:nvSpPr>
          <p:spPr>
            <a:xfrm>
              <a:off x="455532" y="-5718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820C4D9-A519-4F28-B241-F2AA0E2F475B}"/>
                </a:ext>
              </a:extLst>
            </p:cNvPr>
            <p:cNvSpPr txBox="1"/>
            <p:nvPr/>
          </p:nvSpPr>
          <p:spPr>
            <a:xfrm>
              <a:off x="6019180" y="360712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5208740-0B1A-49ED-91B1-867DB4FB88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3600000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DD2CC93-9289-42B9-9595-E92B8609C9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1800000"/>
              <a:ext cx="5220000" cy="360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0D75CA2-FE42-41F1-850A-C9EDD92462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1800000"/>
              <a:ext cx="5220000" cy="360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4A85FA6-C823-44E2-AF3D-DCCFC7A851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38" y="0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A80C1B7-EB7E-44A5-8FCE-2A86E909BCE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7122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A12F6CF-304C-46F2-B151-5340A2FE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5469367"/>
              <a:ext cx="209473" cy="7893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03F3689-8C6A-4825-A28D-C266F938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71226" y="5474569"/>
              <a:ext cx="822830" cy="7373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82D0288-7077-4C9A-8B82-341F82A9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3666689"/>
              <a:ext cx="209473" cy="7893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F7A8EF6-81BB-451A-9126-45DF20B1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1227" y="3681320"/>
              <a:ext cx="775780" cy="660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EA1940E-86EC-4BF2-B269-9C8ABBF6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2" y="1866689"/>
              <a:ext cx="209473" cy="7893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0EE2F82-61B5-49C5-9AD2-8FB1D5F0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6524" y="1881657"/>
              <a:ext cx="691197" cy="6609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ACD863A-DEBD-4D5D-A82B-7D808C452F22}"/>
                </a:ext>
              </a:extLst>
            </p:cNvPr>
            <p:cNvSpPr txBox="1"/>
            <p:nvPr/>
          </p:nvSpPr>
          <p:spPr>
            <a:xfrm>
              <a:off x="532798" y="354282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9D03FF8-B522-4390-A9B7-B2854DE5053B}"/>
                </a:ext>
              </a:extLst>
            </p:cNvPr>
            <p:cNvSpPr txBox="1"/>
            <p:nvPr/>
          </p:nvSpPr>
          <p:spPr>
            <a:xfrm>
              <a:off x="478339" y="537033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BDF01-A8E0-4784-B047-2586F1BDA515}"/>
                </a:ext>
              </a:extLst>
            </p:cNvPr>
            <p:cNvSpPr txBox="1"/>
            <p:nvPr/>
          </p:nvSpPr>
          <p:spPr>
            <a:xfrm>
              <a:off x="6020415" y="-10386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887C9E-D843-4C0B-A8B2-01F65B8F802D}"/>
              </a:ext>
            </a:extLst>
          </p:cNvPr>
          <p:cNvGrpSpPr/>
          <p:nvPr/>
        </p:nvGrpSpPr>
        <p:grpSpPr>
          <a:xfrm>
            <a:off x="408320" y="1490500"/>
            <a:ext cx="11085180" cy="3738500"/>
            <a:chOff x="408320" y="1490500"/>
            <a:chExt cx="11085180" cy="3738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81340D8-5604-49A3-85DA-C0388C5C3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1629000"/>
              <a:ext cx="5220000" cy="360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EC9F725-ADAF-4030-85BA-E46D3281FD6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0" y="1629000"/>
              <a:ext cx="5220000" cy="360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5F11D8E-BCD5-4D47-BE62-A6A3134D373A}"/>
                </a:ext>
              </a:extLst>
            </p:cNvPr>
            <p:cNvSpPr txBox="1"/>
            <p:nvPr/>
          </p:nvSpPr>
          <p:spPr>
            <a:xfrm>
              <a:off x="408320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EDF22F-2E1C-4262-A3AC-4ED60CA15359}"/>
                </a:ext>
              </a:extLst>
            </p:cNvPr>
            <p:cNvSpPr txBox="1"/>
            <p:nvPr/>
          </p:nvSpPr>
          <p:spPr>
            <a:xfrm>
              <a:off x="6137084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ormal and normal time&#10;&#10;AI-generated content may be incorrect.">
            <a:extLst>
              <a:ext uri="{FF2B5EF4-FFF2-40B4-BE49-F238E27FC236}">
                <a16:creationId xmlns:a16="http://schemas.microsoft.com/office/drawing/2014/main" id="{1D1A0F51-5564-887B-9333-1D632F6B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62" y="434340"/>
            <a:ext cx="6733338" cy="620884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21E7B-EF3D-46C2-962D-989C9C240878}"/>
              </a:ext>
            </a:extLst>
          </p:cNvPr>
          <p:cNvSpPr/>
          <p:nvPr/>
        </p:nvSpPr>
        <p:spPr>
          <a:xfrm>
            <a:off x="2114550" y="2148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AA936-CB90-49EF-B1A3-26BEE19278E4}"/>
              </a:ext>
            </a:extLst>
          </p:cNvPr>
          <p:cNvSpPr/>
          <p:nvPr/>
        </p:nvSpPr>
        <p:spPr>
          <a:xfrm>
            <a:off x="8982912" y="9289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D45863F-9A60-FE86-3049-3FC972A2B7B4}"/>
              </a:ext>
            </a:extLst>
          </p:cNvPr>
          <p:cNvGrpSpPr/>
          <p:nvPr/>
        </p:nvGrpSpPr>
        <p:grpSpPr>
          <a:xfrm>
            <a:off x="583500" y="1007139"/>
            <a:ext cx="10248466" cy="4828511"/>
            <a:chOff x="583500" y="1007139"/>
            <a:chExt cx="10248466" cy="48285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A41E70-BB5A-5FA9-BE37-C35917BE2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7552" y="1022350"/>
              <a:ext cx="9964414" cy="4813300"/>
            </a:xfrm>
            <a:prstGeom prst="rect">
              <a:avLst/>
            </a:prstGeom>
          </p:spPr>
        </p:pic>
        <p:sp>
          <p:nvSpPr>
            <p:cNvPr id="5" name="Textfeld 5">
              <a:extLst>
                <a:ext uri="{FF2B5EF4-FFF2-40B4-BE49-F238E27FC236}">
                  <a16:creationId xmlns:a16="http://schemas.microsoft.com/office/drawing/2014/main" id="{2AA7EF16-5B8F-0ACA-C12A-19965927573B}"/>
                </a:ext>
              </a:extLst>
            </p:cNvPr>
            <p:cNvSpPr txBox="1"/>
            <p:nvPr/>
          </p:nvSpPr>
          <p:spPr>
            <a:xfrm>
              <a:off x="583500" y="1007139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6" name="Textfeld 6">
              <a:extLst>
                <a:ext uri="{FF2B5EF4-FFF2-40B4-BE49-F238E27FC236}">
                  <a16:creationId xmlns:a16="http://schemas.microsoft.com/office/drawing/2014/main" id="{20041BC0-FFCA-2DE8-9CA7-C77DC604D033}"/>
                </a:ext>
              </a:extLst>
            </p:cNvPr>
            <p:cNvSpPr txBox="1"/>
            <p:nvPr/>
          </p:nvSpPr>
          <p:spPr>
            <a:xfrm>
              <a:off x="594720" y="34290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6BDBA72-D654-48D4-A196-5BBE7535188B}"/>
              </a:ext>
            </a:extLst>
          </p:cNvPr>
          <p:cNvGrpSpPr/>
          <p:nvPr/>
        </p:nvGrpSpPr>
        <p:grpSpPr>
          <a:xfrm>
            <a:off x="334589" y="72412"/>
            <a:ext cx="11273531" cy="7200000"/>
            <a:chOff x="334589" y="72412"/>
            <a:chExt cx="11273531" cy="720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A89CF1-C77F-4090-9A9A-C1B2B5B4A8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3672412"/>
              <a:ext cx="5220000" cy="360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32F5121-C761-4E58-BF19-072054437C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1872412"/>
              <a:ext cx="5220000" cy="360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21B76-4F51-4CF5-8130-93725CA6DE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72412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9592A80-D6DB-4F65-8B4E-B161FB64FB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1872412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F0AE9DC-1FB9-417C-A150-0A70A556A1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72412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10FADB-80BE-4F13-92EA-7EEF1D0515ED}"/>
                </a:ext>
              </a:extLst>
            </p:cNvPr>
            <p:cNvSpPr txBox="1"/>
            <p:nvPr/>
          </p:nvSpPr>
          <p:spPr>
            <a:xfrm>
              <a:off x="334589" y="7241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A1098-87B9-45B4-BF12-4B848D954E69}"/>
                </a:ext>
              </a:extLst>
            </p:cNvPr>
            <p:cNvSpPr txBox="1"/>
            <p:nvPr/>
          </p:nvSpPr>
          <p:spPr>
            <a:xfrm>
              <a:off x="335139" y="355901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18C8C3F-3149-40F9-A665-16BE60EEF24E}"/>
                </a:ext>
              </a:extLst>
            </p:cNvPr>
            <p:cNvSpPr txBox="1"/>
            <p:nvPr/>
          </p:nvSpPr>
          <p:spPr>
            <a:xfrm>
              <a:off x="350129" y="5253100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9" name="Textfeld 17">
              <a:extLst>
                <a:ext uri="{FF2B5EF4-FFF2-40B4-BE49-F238E27FC236}">
                  <a16:creationId xmlns:a16="http://schemas.microsoft.com/office/drawing/2014/main" id="{218B7307-A37F-40DA-9088-FCA6D1A11166}"/>
                </a:ext>
              </a:extLst>
            </p:cNvPr>
            <p:cNvSpPr txBox="1"/>
            <p:nvPr/>
          </p:nvSpPr>
          <p:spPr>
            <a:xfrm>
              <a:off x="6157139" y="72412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20" name="Textfeld 18">
              <a:extLst>
                <a:ext uri="{FF2B5EF4-FFF2-40B4-BE49-F238E27FC236}">
                  <a16:creationId xmlns:a16="http://schemas.microsoft.com/office/drawing/2014/main" id="{15D2B0D8-60E4-491B-A4EE-425134811548}"/>
                </a:ext>
              </a:extLst>
            </p:cNvPr>
            <p:cNvSpPr txBox="1"/>
            <p:nvPr/>
          </p:nvSpPr>
          <p:spPr>
            <a:xfrm>
              <a:off x="6157689" y="355901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488C85D-2F33-4A88-9DE1-DF325AE24600}"/>
              </a:ext>
            </a:extLst>
          </p:cNvPr>
          <p:cNvGrpSpPr/>
          <p:nvPr/>
        </p:nvGrpSpPr>
        <p:grpSpPr>
          <a:xfrm>
            <a:off x="397892" y="0"/>
            <a:ext cx="11221490" cy="7358760"/>
            <a:chOff x="397892" y="0"/>
            <a:chExt cx="11221490" cy="735876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2852357-B1FA-4437-9085-9CAAD489AA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3756112"/>
              <a:ext cx="522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B53B1F0-0FD1-4FC5-8C7A-EA66D15ABB86}"/>
                </a:ext>
              </a:extLst>
            </p:cNvPr>
            <p:cNvSpPr txBox="1"/>
            <p:nvPr/>
          </p:nvSpPr>
          <p:spPr>
            <a:xfrm>
              <a:off x="39789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08E087-DEAA-4D25-82C8-5925C64EF68D}"/>
                </a:ext>
              </a:extLst>
            </p:cNvPr>
            <p:cNvSpPr txBox="1"/>
            <p:nvPr/>
          </p:nvSpPr>
          <p:spPr>
            <a:xfrm>
              <a:off x="491808" y="351383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699F85-7307-448B-97CA-F3A8B5DC835C}"/>
                </a:ext>
              </a:extLst>
            </p:cNvPr>
            <p:cNvSpPr txBox="1"/>
            <p:nvPr/>
          </p:nvSpPr>
          <p:spPr>
            <a:xfrm>
              <a:off x="493787" y="534066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5" name="Textfeld 17">
              <a:extLst>
                <a:ext uri="{FF2B5EF4-FFF2-40B4-BE49-F238E27FC236}">
                  <a16:creationId xmlns:a16="http://schemas.microsoft.com/office/drawing/2014/main" id="{A7860233-092B-4AEA-9DAE-CBC5CD528033}"/>
                </a:ext>
              </a:extLst>
            </p:cNvPr>
            <p:cNvSpPr txBox="1"/>
            <p:nvPr/>
          </p:nvSpPr>
          <p:spPr>
            <a:xfrm>
              <a:off x="6178877" y="0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6" name="Textfeld 18">
              <a:extLst>
                <a:ext uri="{FF2B5EF4-FFF2-40B4-BE49-F238E27FC236}">
                  <a16:creationId xmlns:a16="http://schemas.microsoft.com/office/drawing/2014/main" id="{8CBC2EF7-47A4-47FC-BD82-563B4CEC6E96}"/>
                </a:ext>
              </a:extLst>
            </p:cNvPr>
            <p:cNvSpPr txBox="1"/>
            <p:nvPr/>
          </p:nvSpPr>
          <p:spPr>
            <a:xfrm>
              <a:off x="6165572" y="348660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0EA6653-59D1-4879-871F-BA99636D342A}"/>
                </a:ext>
              </a:extLst>
            </p:cNvPr>
            <p:cNvSpPr txBox="1"/>
            <p:nvPr/>
          </p:nvSpPr>
          <p:spPr>
            <a:xfrm>
              <a:off x="6165022" y="5340668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5EF0CD9-001D-4907-BB43-A18AE45576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3758760"/>
              <a:ext cx="5220000" cy="360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0861D9B-F2ED-4B58-B52F-2E5F1438B0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" y="1929282"/>
              <a:ext cx="5220000" cy="360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0C8731-16CA-4164-A374-B5384D7B46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129282"/>
              <a:ext cx="5220000" cy="360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EB2DD96-50AA-4DBE-A9F3-DD453D0D8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1956112"/>
              <a:ext cx="5220000" cy="360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66F9650-168F-4199-BE28-AA918F9F5A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973" y="129282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8411A41-8514-4787-8978-23BDCD7AC5F1}"/>
              </a:ext>
            </a:extLst>
          </p:cNvPr>
          <p:cNvGrpSpPr/>
          <p:nvPr/>
        </p:nvGrpSpPr>
        <p:grpSpPr>
          <a:xfrm>
            <a:off x="428212" y="0"/>
            <a:ext cx="11148242" cy="5461604"/>
            <a:chOff x="428212" y="0"/>
            <a:chExt cx="11148242" cy="546160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31A311-D710-4C9B-ADEE-492DB501FB79}"/>
                </a:ext>
              </a:extLst>
            </p:cNvPr>
            <p:cNvSpPr txBox="1"/>
            <p:nvPr/>
          </p:nvSpPr>
          <p:spPr>
            <a:xfrm>
              <a:off x="42821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C83BACA-D213-4D17-9829-AB779FF4331B}"/>
                </a:ext>
              </a:extLst>
            </p:cNvPr>
            <p:cNvSpPr txBox="1"/>
            <p:nvPr/>
          </p:nvSpPr>
          <p:spPr>
            <a:xfrm>
              <a:off x="428762" y="34866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0D39AA-99A8-47B2-88E2-0AC2F4DD1B01}"/>
                </a:ext>
              </a:extLst>
            </p:cNvPr>
            <p:cNvSpPr txBox="1"/>
            <p:nvPr/>
          </p:nvSpPr>
          <p:spPr>
            <a:xfrm>
              <a:off x="6176498" y="0"/>
              <a:ext cx="2755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3" name="Textfeld 17">
              <a:extLst>
                <a:ext uri="{FF2B5EF4-FFF2-40B4-BE49-F238E27FC236}">
                  <a16:creationId xmlns:a16="http://schemas.microsoft.com/office/drawing/2014/main" id="{73885250-E750-4DE8-B81D-06931324D009}"/>
                </a:ext>
              </a:extLst>
            </p:cNvPr>
            <p:cNvSpPr txBox="1"/>
            <p:nvPr/>
          </p:nvSpPr>
          <p:spPr>
            <a:xfrm>
              <a:off x="6185849" y="348660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B5F4C6A-FEDF-404E-A107-6CBBFFFD6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1861604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5644C7-6CB8-470B-95C2-70E8AE187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21158"/>
              <a:ext cx="5220000" cy="36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22A4C50-1F42-43F6-AB3E-F2938B85D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1861604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AE86A47-7519-414C-80C3-F80B4095CD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21158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2053</TotalTime>
  <Words>62</Words>
  <Application>Microsoft Macintosh PowerPoint</Application>
  <PresentationFormat>Widescreen</PresentationFormat>
  <Paragraphs>57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Paulsen, Lisa Sophie</cp:lastModifiedBy>
  <cp:revision>33</cp:revision>
  <dcterms:created xsi:type="dcterms:W3CDTF">2025-10-13T10:19:58Z</dcterms:created>
  <dcterms:modified xsi:type="dcterms:W3CDTF">2025-12-01T19:36:22Z</dcterms:modified>
</cp:coreProperties>
</file>